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256" r:id="rId4"/>
    <p:sldId id="257" r:id="rId5"/>
    <p:sldId id="258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B29AC-4239-42C2-AF7F-021E0FF5BD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03393-EFF2-4F04-A9E9-9FBE6285C0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599881"/>
            <a:ext cx="9144000" cy="682643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99335"/>
            <a:ext cx="9144000" cy="376237"/>
          </a:xfr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62D1-89DE-46BA-A466-454433849B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EB35-CBF2-473A-99BA-E3C595609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62D1-89DE-46BA-A466-454433849B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EB35-CBF2-473A-99BA-E3C595609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1219"/>
            <a:ext cx="10515600" cy="1551646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5320" y="3697371"/>
            <a:ext cx="8401360" cy="89693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C66662D1-89DE-46BA-A466-454433849B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62EB35-CBF2-473A-99BA-E3C595609F67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625237" y="3582865"/>
            <a:ext cx="8941526" cy="102651"/>
            <a:chOff x="3914775" y="2524125"/>
            <a:chExt cx="2428875" cy="57150"/>
          </a:xfrm>
        </p:grpSpPr>
        <p:sp>
          <p:nvSpPr>
            <p:cNvPr id="8" name="矩形 7"/>
            <p:cNvSpPr/>
            <p:nvPr/>
          </p:nvSpPr>
          <p:spPr>
            <a:xfrm>
              <a:off x="3914775" y="2524125"/>
              <a:ext cx="809625" cy="571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724400" y="2524125"/>
              <a:ext cx="809625" cy="57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534025" y="2524125"/>
              <a:ext cx="809625" cy="57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23461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23461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62D1-89DE-46BA-A466-454433849B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EB35-CBF2-473A-99BA-E3C595609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7498"/>
            <a:ext cx="10515600" cy="77229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4590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969819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590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969819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62D1-89DE-46BA-A466-454433849B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EB35-CBF2-473A-99BA-E3C595609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3134" y="2522178"/>
            <a:ext cx="5309839" cy="1226171"/>
          </a:xfrm>
        </p:spPr>
        <p:txBody>
          <a:bodyPr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C66662D1-89DE-46BA-A466-454433849B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62EB35-CBF2-473A-99BA-E3C595609F67}" type="slidenum">
              <a:rPr lang="zh-CN" altLang="en-US" smtClean="0"/>
            </a:fld>
            <a:endParaRPr lang="zh-CN" altLang="en-US"/>
          </a:p>
        </p:txBody>
      </p:sp>
      <p:sp>
        <p:nvSpPr>
          <p:cNvPr id="6" name="空心弧 5"/>
          <p:cNvSpPr/>
          <p:nvPr/>
        </p:nvSpPr>
        <p:spPr bwMode="auto">
          <a:xfrm rot="7086271">
            <a:off x="7390896" y="2034751"/>
            <a:ext cx="2201026" cy="2201026"/>
          </a:xfrm>
          <a:prstGeom prst="blockArc">
            <a:avLst>
              <a:gd name="adj1" fmla="val 5502533"/>
              <a:gd name="adj2" fmla="val 1980318"/>
              <a:gd name="adj3" fmla="val 1053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sz="quarter" idx="13" hasCustomPrompt="1"/>
          </p:nvPr>
        </p:nvSpPr>
        <p:spPr>
          <a:xfrm>
            <a:off x="3748670" y="3778700"/>
            <a:ext cx="3878765" cy="845746"/>
          </a:xfrm>
        </p:spPr>
        <p:txBody>
          <a:bodyPr anchor="ctr" anchorCtr="0">
            <a:normAutofit/>
          </a:bodyPr>
          <a:lstStyle>
            <a:lvl1pPr marL="0" indent="0" algn="dist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 smtClean="0"/>
              <a:t>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62D1-89DE-46BA-A466-454433849B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EB35-CBF2-473A-99BA-E3C595609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94" y="245327"/>
            <a:ext cx="10514012" cy="719795"/>
          </a:xfr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01020" y="1257090"/>
            <a:ext cx="3878116" cy="44523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122" y="1257090"/>
            <a:ext cx="5597912" cy="4452336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62D1-89DE-46BA-A466-454433849B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EB35-CBF2-473A-99BA-E3C595609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62D1-89DE-46BA-A466-454433849B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EB35-CBF2-473A-99BA-E3C595609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7600" y="408675"/>
            <a:ext cx="105168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182881"/>
            <a:ext cx="10515600" cy="73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211581"/>
            <a:ext cx="10515600" cy="4549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662D1-89DE-46BA-A466-454433849B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2EB35-CBF2-473A-99BA-E3C595609F67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黑体" panose="02010609060101010101" pitchFamily="49" charset="-122"/>
        <a:buChar char="〉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8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image" Target="../media/image4.jpeg"/><Relationship Id="rId3" Type="http://schemas.openxmlformats.org/officeDocument/2006/relationships/tags" Target="../tags/tag8.xml"/><Relationship Id="rId2" Type="http://schemas.openxmlformats.org/officeDocument/2006/relationships/image" Target="../media/image3.jpe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下载中心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测试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dirty="0"/>
              <a:t>测试文档</a:t>
            </a:r>
            <a:endParaRPr lang="zh-CN" altLang="en-US" dirty="0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 fontScale="72500"/>
          </a:bodyPr>
          <a:lstStyle/>
          <a:p>
            <a:pPr algn="ctr"/>
            <a:r>
              <a:rPr lang="en-US" altLang="zh-CN" dirty="0"/>
              <a:t>2017.11.03</a:t>
            </a:r>
            <a:endParaRPr lang="en-US" altLang="zh-CN" dirty="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1935107" y="527613"/>
            <a:ext cx="4090282" cy="575876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5541" r="-5554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6025389" y="527612"/>
            <a:ext cx="4090282" cy="575876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5498" t="-9209" r="-56210" b="-131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>
            <p:custDataLst>
              <p:tags r:id="rId5"/>
            </p:custDataLst>
          </p:nvPr>
        </p:nvSpPr>
        <p:spPr>
          <a:xfrm>
            <a:off x="5225742" y="1816328"/>
            <a:ext cx="795333" cy="1590666"/>
          </a:xfrm>
          <a:custGeom>
            <a:avLst/>
            <a:gdLst>
              <a:gd name="connsiteX0" fmla="*/ 609600 w 609600"/>
              <a:gd name="connsiteY0" fmla="*/ 0 h 1219200"/>
              <a:gd name="connsiteX1" fmla="*/ 609600 w 609600"/>
              <a:gd name="connsiteY1" fmla="*/ 1219200 h 1219200"/>
              <a:gd name="connsiteX2" fmla="*/ 0 w 609600"/>
              <a:gd name="connsiteY2" fmla="*/ 609600 h 1219200"/>
              <a:gd name="connsiteX3" fmla="*/ 609600 w 609600"/>
              <a:gd name="connsiteY3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" h="1219200">
                <a:moveTo>
                  <a:pt x="609600" y="0"/>
                </a:move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cubicBezTo>
                  <a:pt x="0" y="272927"/>
                  <a:pt x="272927" y="0"/>
                  <a:pt x="6096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lIns="0" tIns="0" rIns="0" bIns="0" rtlCol="0" anchor="ctr">
            <a:normAutofit/>
          </a:bodyPr>
          <a:lstStyle/>
          <a:p>
            <a:pPr algn="ctr"/>
            <a:r>
              <a:rPr lang="en-US" altLang="zh-CN" smtClean="0"/>
              <a:t>LOREM</a:t>
            </a:r>
            <a:endParaRPr lang="en-US" altLang="zh-CN" smtClean="0"/>
          </a:p>
        </p:txBody>
      </p:sp>
      <p:sp>
        <p:nvSpPr>
          <p:cNvPr id="17" name="任意多边形 16"/>
          <p:cNvSpPr/>
          <p:nvPr>
            <p:custDataLst>
              <p:tags r:id="rId6"/>
            </p:custDataLst>
          </p:nvPr>
        </p:nvSpPr>
        <p:spPr>
          <a:xfrm flipH="1">
            <a:off x="6025778" y="2880106"/>
            <a:ext cx="795333" cy="1590666"/>
          </a:xfrm>
          <a:custGeom>
            <a:avLst/>
            <a:gdLst>
              <a:gd name="connsiteX0" fmla="*/ 609600 w 609600"/>
              <a:gd name="connsiteY0" fmla="*/ 0 h 1219200"/>
              <a:gd name="connsiteX1" fmla="*/ 609600 w 609600"/>
              <a:gd name="connsiteY1" fmla="*/ 1219200 h 1219200"/>
              <a:gd name="connsiteX2" fmla="*/ 0 w 609600"/>
              <a:gd name="connsiteY2" fmla="*/ 609600 h 1219200"/>
              <a:gd name="connsiteX3" fmla="*/ 609600 w 609600"/>
              <a:gd name="connsiteY3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" h="1219200">
                <a:moveTo>
                  <a:pt x="609600" y="0"/>
                </a:move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cubicBezTo>
                  <a:pt x="0" y="272927"/>
                  <a:pt x="272927" y="0"/>
                  <a:pt x="609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lIns="0" tIns="0" rIns="0" bIns="0" rtlCol="0" anchor="ctr">
            <a:normAutofit/>
          </a:bodyPr>
          <a:lstStyle/>
          <a:p>
            <a:pPr algn="ctr"/>
            <a:r>
              <a:rPr lang="en-US" altLang="zh-CN" smtClean="0"/>
              <a:t>IPSUM</a:t>
            </a:r>
            <a:endParaRPr lang="en-US" altLang="zh-CN" smtClean="0"/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160402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9035"/>
  <p:tag name="KSO_WM_UNIT_TYPE" val="g"/>
  <p:tag name="KSO_WM_UNIT_INDEX" val="2"/>
  <p:tag name="KSO_WM_UNIT_ID" val="diagram169035_1*g*2"/>
  <p:tag name="KSO_WM_UNIT_CLEAR" val="1"/>
  <p:tag name="KSO_WM_UNIT_LAYERLEVEL" val="1"/>
  <p:tag name="KSO_WM_UNIT_VALUE" val="18"/>
  <p:tag name="KSO_WM_UNIT_HIGHLIGHT" val="0"/>
  <p:tag name="KSO_WM_UNIT_COMPATIBLE" val="1"/>
  <p:tag name="KSO_WM_UNIT_RELATE_UNITID" val="diagram169035_1*d*2"/>
  <p:tag name="KSO_WM_UNIT_PRESET_TEXT" val="IPSUM"/>
</p:tagLst>
</file>

<file path=ppt/tags/tag11.xml><?xml version="1.0" encoding="utf-8"?>
<p:tagLst xmlns:p="http://schemas.openxmlformats.org/presentationml/2006/main">
  <p:tag name="KSO_WM_TEMPLATE_CATEGORY" val="custom"/>
  <p:tag name="KSO_WM_TEMPLATE_INDEX" val="160402"/>
  <p:tag name="KSO_WM_SLIDE_ID" val="diagram169035_1"/>
  <p:tag name="KSO_WM_SLIDE_INDEX" val="1"/>
  <p:tag name="KSO_WM_SLIDE_ITEM_CNT" val="2"/>
  <p:tag name="KSO_WM_SLIDE_LAYOUT" val="d_g"/>
  <p:tag name="KSO_WM_SLIDE_LAYOUT_CNT" val="2_2"/>
  <p:tag name="KSO_WM_SLIDE_TYPE" val="text"/>
  <p:tag name="KSO_WM_BEAUTIFY_FLAG" val="#wm#"/>
  <p:tag name="KSO_WM_SLIDE_POSITION" val="152*42"/>
  <p:tag name="KSO_WM_SLIDE_SIZE" val="644*453"/>
  <p:tag name="KSO_WM_TAG_VERSION" val="1.0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402"/>
</p:tagLst>
</file>

<file path=ppt/tags/tag3.xml><?xml version="1.0" encoding="utf-8"?>
<p:tagLst xmlns:p="http://schemas.openxmlformats.org/presentationml/2006/main">
  <p:tag name="KSO_WM_TEMPLATE_THUMBS_INDEX" val="1、9、12、16、19、20、24、27、28"/>
  <p:tag name="KSO_WM_TEMPLATE_CATEGORY" val="custom"/>
  <p:tag name="KSO_WM_TEMPLATE_INDEX" val="160402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a"/>
  <p:tag name="KSO_WM_UNIT_INDEX" val="1"/>
  <p:tag name="KSO_WM_UNIT_ID" val="custom160402_1*a*1"/>
  <p:tag name="KSO_WM_UNIT_CLEAR" val="1"/>
  <p:tag name="KSO_WM_UNIT_LAYERLEVEL" val="1"/>
  <p:tag name="KSO_WM_UNIT_VALUE" val="19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b"/>
  <p:tag name="KSO_WM_UNIT_INDEX" val="1"/>
  <p:tag name="KSO_WM_UNIT_ID" val="custom160402_1*b*1"/>
  <p:tag name="KSO_WM_UNIT_CLEAR" val="1"/>
  <p:tag name="KSO_WM_UNIT_LAYERLEVEL" val="1"/>
  <p:tag name="KSO_WM_UNIT_VALUE" val="3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.xml><?xml version="1.0" encoding="utf-8"?>
<p:tagLst xmlns:p="http://schemas.openxmlformats.org/presentationml/2006/main">
  <p:tag name="KSO_WM_TEMPLATE_THUMBS_INDEX" val="1、9、12、16、19、20、24、27、28"/>
  <p:tag name="KSO_WM_TEMPLATE_CATEGORY" val="custom"/>
  <p:tag name="KSO_WM_TEMPLATE_INDEX" val="160402"/>
  <p:tag name="KSO_WM_TAG_VERSION" val="1.0"/>
  <p:tag name="KSO_WM_SLIDE_ID" val="custom160402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9035"/>
  <p:tag name="KSO_WM_UNIT_TYPE" val="d"/>
  <p:tag name="KSO_WM_UNIT_INDEX" val="1"/>
  <p:tag name="KSO_WM_UNIT_ID" val="diagram169035_1*d*1"/>
  <p:tag name="KSO_WM_UNIT_CLEAR" val="0"/>
  <p:tag name="KSO_WM_UNIT_LAYERLEVEL" val="1"/>
  <p:tag name="KSO_WM_UNIT_VALUE" val="1598*1135"/>
  <p:tag name="KSO_WM_UNIT_HIGHLIGHT" val="0"/>
  <p:tag name="KSO_WM_UNIT_COMPATIBLE" val="0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9035"/>
  <p:tag name="KSO_WM_UNIT_TYPE" val="d"/>
  <p:tag name="KSO_WM_UNIT_INDEX" val="2"/>
  <p:tag name="KSO_WM_UNIT_ID" val="diagram169035_1*d*2"/>
  <p:tag name="KSO_WM_UNIT_CLEAR" val="0"/>
  <p:tag name="KSO_WM_UNIT_LAYERLEVEL" val="1"/>
  <p:tag name="KSO_WM_UNIT_VALUE" val="1598*1135"/>
  <p:tag name="KSO_WM_UNIT_HIGHLIGHT" val="0"/>
  <p:tag name="KSO_WM_UNIT_COMPATIBLE" val="0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9035"/>
  <p:tag name="KSO_WM_UNIT_TYPE" val="g"/>
  <p:tag name="KSO_WM_UNIT_INDEX" val="1"/>
  <p:tag name="KSO_WM_UNIT_ID" val="diagram169035_1*g*1"/>
  <p:tag name="KSO_WM_UNIT_CLEAR" val="1"/>
  <p:tag name="KSO_WM_UNIT_LAYERLEVEL" val="1"/>
  <p:tag name="KSO_WM_UNIT_VALUE" val="18"/>
  <p:tag name="KSO_WM_UNIT_HIGHLIGHT" val="0"/>
  <p:tag name="KSO_WM_UNIT_COMPATIBLE" val="1"/>
  <p:tag name="KSO_WM_UNIT_RELATE_UNITID" val="diagram169035_1*d*1"/>
  <p:tag name="KSO_WM_UNIT_PRESET_TEXT" val="LOREM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40530A02PPBG">
  <a:themeElements>
    <a:clrScheme name="160114.114">
      <a:dk1>
        <a:srgbClr val="47494B"/>
      </a:dk1>
      <a:lt1>
        <a:srgbClr val="FFFFFF"/>
      </a:lt1>
      <a:dk2>
        <a:srgbClr val="454749"/>
      </a:dk2>
      <a:lt2>
        <a:srgbClr val="FFFFFF"/>
      </a:lt2>
      <a:accent1>
        <a:srgbClr val="358CC1"/>
      </a:accent1>
      <a:accent2>
        <a:srgbClr val="2D9C9F"/>
      </a:accent2>
      <a:accent3>
        <a:srgbClr val="A4C37B"/>
      </a:accent3>
      <a:accent4>
        <a:srgbClr val="9D9394"/>
      </a:accent4>
      <a:accent5>
        <a:srgbClr val="84ADE4"/>
      </a:accent5>
      <a:accent6>
        <a:srgbClr val="FFC000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WPS 演示</Application>
  <PresentationFormat>宽屏</PresentationFormat>
  <Paragraphs>13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</vt:i4>
      </vt:variant>
    </vt:vector>
  </HeadingPairs>
  <TitlesOfParts>
    <vt:vector size="13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黑体</vt:lpstr>
      <vt:lpstr>Office 主题</vt:lpstr>
      <vt:lpstr>A000120140530A02PPBG</vt:lpstr>
      <vt:lpstr>PowerPoint 演示文稿</vt:lpstr>
      <vt:lpstr>LOREM IPSUM DOLOR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3</cp:revision>
  <dcterms:created xsi:type="dcterms:W3CDTF">2015-05-05T08:02:00Z</dcterms:created>
  <dcterms:modified xsi:type="dcterms:W3CDTF">2017-11-03T08:53:30Z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